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1" r:id="rId4"/>
    <p:sldId id="262" r:id="rId5"/>
    <p:sldId id="264" r:id="rId6"/>
    <p:sldId id="265" r:id="rId7"/>
    <p:sldId id="263" r:id="rId8"/>
    <p:sldId id="270" r:id="rId9"/>
    <p:sldId id="266" r:id="rId10"/>
    <p:sldId id="267" r:id="rId11"/>
    <p:sldId id="268" r:id="rId12"/>
    <p:sldId id="269" r:id="rId13"/>
    <p:sldId id="272" r:id="rId14"/>
    <p:sldId id="273" r:id="rId15"/>
    <p:sldId id="271" r:id="rId16"/>
    <p:sldId id="274" r:id="rId17"/>
    <p:sldId id="259" r:id="rId18"/>
    <p:sldId id="260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4"/>
    <p:restoredTop sz="94771"/>
  </p:normalViewPr>
  <p:slideViewPr>
    <p:cSldViewPr snapToGrid="0">
      <p:cViewPr>
        <p:scale>
          <a:sx n="155" d="100"/>
          <a:sy n="155" d="100"/>
        </p:scale>
        <p:origin x="125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74BCD-F7C4-1046-9519-E0631A79324B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B167F-C244-FF46-B0BA-3661F86E5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8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b36275c5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b36275c5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b36275c5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b36275c5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b36275c5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b36275c5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b36275c5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b36275c5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b36275c5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b36275c5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b36275c5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b36275c5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58AE-4C1A-10EA-4C8A-279903C59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98C9B-E30D-56F5-CF90-E873EB149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D2654-6237-B2DD-3522-BB74CC544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4BCEA-6687-5B68-3BE5-D25C2C47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CC496-9F6C-759E-91B7-51B53F5B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8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8792-FEE8-6582-9F6A-5ADF95D9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B3E32-7124-5AF4-8312-7A01646C7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F0F85-7723-705D-4754-E39CBDF3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40F74-E4CA-EDDD-B9F9-2F5F09A4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F5AE3-2FC5-BF98-22EA-8266A027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39A90-73D3-58C7-FFEE-3A0CD21D8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5B9CE6-BFFD-1567-CAEB-EE04798AC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1947B-A31B-EAB6-1890-E6D0670A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EACB2-55C2-C079-443F-5C0B7A89B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04FF4-F956-76B9-4974-EA963E19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3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tr" smtClean="0"/>
              <a:pPr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802235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EE93-9578-FA86-B36A-2999E6E31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9E707-2695-9ED8-8249-E6D91A69F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EC7B4-EC25-77A7-FAFE-DF8EE981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1D5F2-E185-0240-38B7-CE0CA23C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EFB8D-06D5-57D1-43F5-98C61601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52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EB8B-268E-6B67-5EB3-E62A725AC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EFD69-A677-3B8B-5BB6-B0D5C6CE8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0C0AE-3CC1-F679-34D0-3CA3D2F97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8FD7F-3EE1-BDFF-6360-0C816B1BD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724A8-C1A1-FD77-8853-661B57B9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4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B6D7-1B47-F42B-CCDD-94AF2EE1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4B78B-2888-5DF7-19CE-1753F2E5C6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5B86E-57DA-2DF7-3D62-7BDC9F4FA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49902-B15D-F81A-6FFF-559D4F71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3847F-CEB4-EA63-BCBC-23A0EE56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7B92B-3748-DA75-BF47-553F66B6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1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9F81-3195-799C-1878-3C30BE58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8A8A5-B381-4385-CDC3-68488A34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E6F41-CD9E-01FE-9A55-C40D5E116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D4208-018B-823E-F64C-481A015AE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58CD00-9EDC-1B72-8A34-36A55C62B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031731-8C35-A800-E13F-D09348C6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B4CB80-5569-9C3C-9329-F4A7CECC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CFA7E6-C5E9-94BE-F4AB-027A18C1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1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47DA-B594-AC77-BE3B-F86CA7D1D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7AAC8-6992-FB95-69BE-5E780811E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6872A-1CFF-B383-B65E-8A84B9419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EA587-F06A-80D5-3960-42FCCE41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8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0D90A-05DC-3DEA-F8F1-18AA5A39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760F8-D9FD-A4EF-1E61-122D3D5B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4ED80-567F-1E3B-66A9-4BB32B13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0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ABFE-3940-F112-6698-FE178E24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92776-6136-0A8F-EF7F-DD237C47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76669-A819-AFBC-7AD6-4D784EDDD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E2027-511D-39EE-CBC7-0438B727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35599-29FB-EA40-B7DC-45810A51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83B1C-3EAE-50AD-7FD7-39D8352D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98408-4425-8ECB-FB1F-0936418A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576F9-5BA8-4F51-1269-86158C1EB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EB881-D998-43E8-E41A-B8F33DF6A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14843-E95B-1290-F763-99AE2BB6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31AD5-F220-096D-685F-02A824653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6EAFA-6860-E571-8964-25D61838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4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90B09-C2E6-1E34-7D4F-4C97982C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014A-7923-1F53-E307-326EBD4C5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79535-93E2-91FF-D1C4-3BFAA2E40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30AD6-BC59-F249-BC73-97053050FD03}" type="datetimeFigureOut">
              <a:rPr lang="en-US" smtClean="0"/>
              <a:t>5/11/24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F4CB-F141-D5D4-F07B-F44BB78D90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BB6EA-06D0-346B-D0C2-1A8159A4C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9AF8D-71F9-3644-9B6A-635D0D9FC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4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406C-5B6D-C630-A160-316D67D33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 Tutorial</a:t>
            </a:r>
            <a:br>
              <a:rPr lang="en-US" dirty="0"/>
            </a:br>
            <a:r>
              <a:rPr lang="en-US" sz="4000" dirty="0"/>
              <a:t>A Case Study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6EEFC-98D4-A93C-6ED4-4180B891B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Berke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Dilekoğlu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38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23D9-6AA5-5F16-A530-BE031F8C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SOTA -&gt; Transformers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ACF722-989E-8BC5-96CB-568E0AD59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26" y="1340644"/>
            <a:ext cx="4337559" cy="227383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F29BE9-57AB-D634-C3E6-D5A49309632E}"/>
              </a:ext>
            </a:extLst>
          </p:cNvPr>
          <p:cNvSpPr txBox="1"/>
          <p:nvPr/>
        </p:nvSpPr>
        <p:spPr>
          <a:xfrm>
            <a:off x="1319139" y="3270551"/>
            <a:ext cx="2040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huggingface.co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B86494-2FA7-45AB-6F96-A5727687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59" y="1270712"/>
            <a:ext cx="6568841" cy="55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56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FA19-38AA-49A5-E220-BFD6C130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Distilbert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024867-70AB-0F62-1729-ADB88C918D38}"/>
              </a:ext>
            </a:extLst>
          </p:cNvPr>
          <p:cNvSpPr txBox="1"/>
          <p:nvPr/>
        </p:nvSpPr>
        <p:spPr>
          <a:xfrm>
            <a:off x="901021" y="6215876"/>
            <a:ext cx="60971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huggingface.co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/google-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bert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bert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-base-uncased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7FEEA-993D-C870-AEAB-B53DCF67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79" y="2283995"/>
            <a:ext cx="9245634" cy="295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10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EED-2FF5-94AD-BFE9-ECC2E717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Tune </a:t>
            </a:r>
            <a:r>
              <a:rPr lang="en-US" dirty="0" err="1"/>
              <a:t>Distilbert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40491-5056-38E9-E188-9C523C0C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90688"/>
            <a:ext cx="11309140" cy="36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85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EED-2FF5-94AD-BFE9-ECC2E717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Tune </a:t>
            </a:r>
            <a:r>
              <a:rPr lang="en-US" dirty="0" err="1"/>
              <a:t>Distilbert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144D8-2A49-8315-D947-D083A667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98" y="2081662"/>
            <a:ext cx="11486302" cy="26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CEED-2FF5-94AD-BFE9-ECC2E7173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Tune </a:t>
            </a:r>
            <a:r>
              <a:rPr lang="en-US" dirty="0" err="1"/>
              <a:t>Distilbert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22811-5ED8-759C-2BE3-1162D3912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6594"/>
            <a:ext cx="11065616" cy="22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4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AB12-A7E5-C25E-4F13-B743D3B7A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Tune </a:t>
            </a:r>
            <a:r>
              <a:rPr lang="en-US" dirty="0" err="1"/>
              <a:t>Distilbert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8BCC9-6C68-D130-972B-C603AEB35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93" y="1690688"/>
            <a:ext cx="5646419" cy="481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92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F692-1F0C-6E13-727C-FF194A20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Distilbert</a:t>
            </a:r>
            <a:r>
              <a:rPr lang="en-US" dirty="0"/>
              <a:t> vs 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E34FF-F9D1-334B-D8F5-23F0F978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63" y="2934732"/>
            <a:ext cx="26543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3F2EAF-39BD-DB63-D164-2579274E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7" y="2474101"/>
            <a:ext cx="3235524" cy="2084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331C5B-6606-8D4D-3715-1DB804ACBB47}"/>
              </a:ext>
            </a:extLst>
          </p:cNvPr>
          <p:cNvSpPr txBox="1"/>
          <p:nvPr/>
        </p:nvSpPr>
        <p:spPr>
          <a:xfrm>
            <a:off x="1752600" y="2565400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Distilbert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C459F-E2BD-7C28-1F3C-97636CE6F89E}"/>
              </a:ext>
            </a:extLst>
          </p:cNvPr>
          <p:cNvSpPr txBox="1"/>
          <p:nvPr/>
        </p:nvSpPr>
        <p:spPr>
          <a:xfrm>
            <a:off x="6875244" y="2038112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214019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316DA-6110-8B2F-F527-C363C474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2: Find 5 category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CCC887-3A32-825C-E681-34529F3AC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47" y="1264815"/>
            <a:ext cx="7772400" cy="50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60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6464-886C-BA0A-79F0-9F76DD76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5A705-9725-CF9B-E1BD-B99FC431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356252" cy="1738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717F5-C67F-240B-4C39-EE2CFDDE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10013"/>
            <a:ext cx="65024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16EED-31FE-3451-9D08-BB328313D6A0}"/>
              </a:ext>
            </a:extLst>
          </p:cNvPr>
          <p:cNvSpPr txBox="1"/>
          <p:nvPr/>
        </p:nvSpPr>
        <p:spPr>
          <a:xfrm>
            <a:off x="7974227" y="2405449"/>
            <a:ext cx="162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as 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799C6-1BBE-79EA-7DF6-C642C77FB0B1}"/>
              </a:ext>
            </a:extLst>
          </p:cNvPr>
          <p:cNvSpPr txBox="1"/>
          <p:nvPr/>
        </p:nvSpPr>
        <p:spPr>
          <a:xfrm>
            <a:off x="7985897" y="4632881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 sampling</a:t>
            </a:r>
          </a:p>
        </p:txBody>
      </p:sp>
    </p:spTree>
    <p:extLst>
      <p:ext uri="{BB962C8B-B14F-4D97-AF65-F5344CB8AC3E}">
        <p14:creationId xmlns:p14="http://schemas.microsoft.com/office/powerpoint/2010/main" val="335334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9F4B-A632-079D-1D3D-A26F1C95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mathematical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C9238-F28B-397E-6A51-8DBA3C459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under sampling we have nearly 110k training samples</a:t>
            </a:r>
          </a:p>
          <a:p>
            <a:r>
              <a:rPr lang="en-US" dirty="0"/>
              <a:t>Not feasible for </a:t>
            </a:r>
            <a:r>
              <a:rPr lang="en-US" dirty="0" err="1"/>
              <a:t>Tf-Idf</a:t>
            </a:r>
            <a:r>
              <a:rPr lang="en-US" dirty="0"/>
              <a:t> vectorization</a:t>
            </a:r>
          </a:p>
          <a:p>
            <a:r>
              <a:rPr lang="en-US" dirty="0"/>
              <a:t>We need Embeddings</a:t>
            </a:r>
          </a:p>
          <a:p>
            <a:r>
              <a:rPr lang="en-US" dirty="0"/>
              <a:t>Bert embeddings are 768 dim</a:t>
            </a:r>
          </a:p>
          <a:p>
            <a:pPr lvl="1"/>
            <a:r>
              <a:rPr lang="en-US" dirty="0"/>
              <a:t>Not sparse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5BEB7-69CB-3862-46F0-823C91CFC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52" y="2729882"/>
            <a:ext cx="4355757" cy="3762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290C81-2C91-E1EB-B9AB-615C47C9E2F9}"/>
              </a:ext>
            </a:extLst>
          </p:cNvPr>
          <p:cNvSpPr txBox="1"/>
          <p:nvPr/>
        </p:nvSpPr>
        <p:spPr>
          <a:xfrm>
            <a:off x="7677665" y="6590270"/>
            <a:ext cx="27574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</a:rPr>
              <a:t>weaviate.io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/blog/multimodal-models</a:t>
            </a:r>
          </a:p>
        </p:txBody>
      </p:sp>
    </p:spTree>
    <p:extLst>
      <p:ext uri="{BB962C8B-B14F-4D97-AF65-F5344CB8AC3E}">
        <p14:creationId xmlns:p14="http://schemas.microsoft.com/office/powerpoint/2010/main" val="59670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C265-23AB-01C8-8609-A450B067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313A9-721E-7293-22E5-75C3F67C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 Category Prediction by using IMDB data</a:t>
            </a:r>
          </a:p>
          <a:p>
            <a:pPr lvl="1"/>
            <a:r>
              <a:rPr lang="en-US" dirty="0"/>
              <a:t>Explore Data and Problem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Vector Representations (</a:t>
            </a:r>
            <a:r>
              <a:rPr lang="en-US" dirty="0" err="1"/>
              <a:t>Tf-idf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Train/Test</a:t>
            </a:r>
          </a:p>
          <a:p>
            <a:r>
              <a:rPr lang="en-US" dirty="0"/>
              <a:t>Part B: Clustering</a:t>
            </a:r>
          </a:p>
          <a:p>
            <a:pPr lvl="1"/>
            <a:r>
              <a:rPr lang="en-US" dirty="0"/>
              <a:t>Explore problem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Embeddings</a:t>
            </a:r>
          </a:p>
          <a:p>
            <a:pPr lvl="1"/>
            <a:r>
              <a:rPr lang="en-US" dirty="0"/>
              <a:t>Finding clusters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62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C786-7225-3F28-4A27-F209E72F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find Bert 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9D524-BBD2-6217-ED36-29405844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90" y="3254848"/>
            <a:ext cx="38989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E5372-9B69-1080-9D24-31216255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7" y="1554957"/>
            <a:ext cx="20066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7B752-D97A-4526-6256-46808C38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390" y="2418556"/>
            <a:ext cx="3327400" cy="50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8A1404-8756-A8AF-E99B-55B50FF47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2627" y="4008003"/>
            <a:ext cx="5588000" cy="143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F6628-0F1F-EDA6-5761-5243691B8BC9}"/>
              </a:ext>
            </a:extLst>
          </p:cNvPr>
          <p:cNvSpPr txBox="1"/>
          <p:nvPr/>
        </p:nvSpPr>
        <p:spPr>
          <a:xfrm>
            <a:off x="7405874" y="2015691"/>
            <a:ext cx="261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install and import libs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83E0B-2BD1-87E3-0820-FA791CC08EE9}"/>
              </a:ext>
            </a:extLst>
          </p:cNvPr>
          <p:cNvSpPr txBox="1"/>
          <p:nvPr/>
        </p:nvSpPr>
        <p:spPr>
          <a:xfrm>
            <a:off x="7405874" y="3281619"/>
            <a:ext cx="343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</a:t>
            </a:r>
            <a:r>
              <a:rPr lang="en-US" dirty="0" err="1"/>
              <a:t>bert</a:t>
            </a:r>
            <a:r>
              <a:rPr lang="en-US" dirty="0"/>
              <a:t>-base-</a:t>
            </a:r>
            <a:r>
              <a:rPr lang="en-US" dirty="0" err="1"/>
              <a:t>turkish</a:t>
            </a:r>
            <a:r>
              <a:rPr lang="en-US" dirty="0"/>
              <a:t>-cased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3239C-D793-137C-845C-6276352FA463}"/>
              </a:ext>
            </a:extLst>
          </p:cNvPr>
          <p:cNvSpPr txBox="1"/>
          <p:nvPr/>
        </p:nvSpPr>
        <p:spPr>
          <a:xfrm>
            <a:off x="7405874" y="4356221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Embeddings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C7DB42-691C-128F-3E68-C5D8FE2A1D7F}"/>
              </a:ext>
            </a:extLst>
          </p:cNvPr>
          <p:cNvSpPr txBox="1"/>
          <p:nvPr/>
        </p:nvSpPr>
        <p:spPr>
          <a:xfrm>
            <a:off x="7405874" y="5744892"/>
            <a:ext cx="233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them into column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51BCE1-4A37-A933-B7C0-E6C2D3121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390" y="5644324"/>
            <a:ext cx="2908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77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tr"/>
              <a:t>K-Means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7160733" y="1536633"/>
            <a:ext cx="4615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har char="-"/>
            </a:pPr>
            <a:r>
              <a:rPr lang="tr"/>
              <a:t>PCA was used to reduce dimensionality</a:t>
            </a:r>
            <a:endParaRPr/>
          </a:p>
          <a:p>
            <a:pPr>
              <a:buChar char="-"/>
            </a:pPr>
            <a:r>
              <a:rPr lang="tr"/>
              <a:t>We can saw 5 clusters on figure</a:t>
            </a:r>
            <a:endParaRPr/>
          </a:p>
          <a:p>
            <a:pPr>
              <a:buChar char="-"/>
            </a:pPr>
            <a:r>
              <a:rPr lang="tr"/>
              <a:t>It gives an idea but 2D plot is not the best choice for visualization of data points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67" y="1536633"/>
            <a:ext cx="6715300" cy="5030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35A107-08EA-95A1-49F9-B180E3DFB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636" y="4958855"/>
            <a:ext cx="4965364" cy="16080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tr"/>
              <a:t>Cluster Examination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8545267" y="1408900"/>
            <a:ext cx="3598800" cy="53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tr"/>
              <a:t>Tf-idf top 20: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tr"/>
              <a:t>uyumlu, siyah, seti, oto, mm, 10, usb, pro, bluetooth, adet, ekran, beyaz, kalem, led, makinesi, 12, şarj, erkek, model, set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01" y="1408900"/>
            <a:ext cx="8176265" cy="443913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477367" y="5914867"/>
            <a:ext cx="11870000" cy="107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tr"/>
              <a:t>My category idea for cluster 1: Elektronik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tr"/>
              <a:t>Cluster Examination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8545267" y="1408900"/>
            <a:ext cx="3598800" cy="53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tr"/>
              <a:t>Tf-idf top 20: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tr"/>
              <a:t>ml, gr, adet, kg, 500, yağı, 100, saç, bakım, kremi, 50, 250, paket, lt, 200, temizleme, doğal, li, yüz, 150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477367" y="5914867"/>
            <a:ext cx="11870000" cy="107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tr" dirty="0"/>
              <a:t>My category idea for cluster 2: Bakım/Kozmetik</a:t>
            </a:r>
            <a:endParaRPr dirty="0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560167"/>
            <a:ext cx="7636831" cy="415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tr"/>
              <a:t>Cluster Examination</a:t>
            </a:r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8545267" y="1408900"/>
            <a:ext cx="3598800" cy="53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tr"/>
              <a:t>Tf-idf top 20: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tr"/>
              <a:t>cm, adet, seti, beyaz, ahşap, dekoratif, takımı, kişilik, bebek, desenli, çift, metal, siyah, set, li, çocuk, lü, renk, yatak, mutfak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477367" y="5914867"/>
            <a:ext cx="11870000" cy="107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tr" dirty="0"/>
              <a:t>My category idea for cluster 3: Yapı Market / Ev / Mobilya</a:t>
            </a:r>
            <a:endParaRPr dirty="0"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560167"/>
            <a:ext cx="7673983" cy="41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tr"/>
              <a:t>Cluster Examination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8545267" y="1408900"/>
            <a:ext cx="3598800" cy="53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tr"/>
              <a:t>Tf-idf top 20: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tr"/>
              <a:t>bebek, kedi, seti, köpek, oyuncak, çantası, çocuk, kadın, pembe, mavi, erkek, takımı, ahşap, siyah, kırmızı, beyaz, oyun, cm, yeşil, gri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477367" y="5914867"/>
            <a:ext cx="11870000" cy="107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tr" dirty="0"/>
              <a:t>My category idea for cluster 4: Bebek/Çocuk</a:t>
            </a:r>
            <a:endParaRPr dirty="0"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7716904" cy="41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tr"/>
              <a:t>Cluster Examination</a:t>
            </a:r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8545267" y="1408900"/>
            <a:ext cx="3598800" cy="53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tr"/>
              <a:t>Tf-idf top 20: 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tr"/>
              <a:t>kadın, siyah, erkek, beden, büyük, takım, detaylı, yaka, deri, ayakkabı, desenli, elbise, beyaz, uzun, lacivert, takımı, eşofman, gri, pantolon, bel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477367" y="5914867"/>
            <a:ext cx="11870000" cy="107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tr" dirty="0"/>
              <a:t>My category idea for cluster 5: Giyim</a:t>
            </a:r>
            <a:endParaRPr dirty="0"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60167"/>
            <a:ext cx="7643416" cy="41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6440-4F61-3F29-8956-CA3CFCF1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Explore Data: Category prediction by using IMDB data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2704DB-E01A-EE66-E30D-9D38F9931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528" y="1444367"/>
            <a:ext cx="7013190" cy="4351338"/>
          </a:xfrm>
        </p:spPr>
      </p:pic>
    </p:spTree>
    <p:extLst>
      <p:ext uri="{BB962C8B-B14F-4D97-AF65-F5344CB8AC3E}">
        <p14:creationId xmlns:p14="http://schemas.microsoft.com/office/powerpoint/2010/main" val="302222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7376-9270-7ACA-49C0-1DDC544D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Preprocess: Category prediction by using IMDB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84B82-C28B-41E1-941D-1D210331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6" y="1902355"/>
            <a:ext cx="9626881" cy="3592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04A07-33D8-FFD0-67C2-EBBFD3BB13FE}"/>
              </a:ext>
            </a:extLst>
          </p:cNvPr>
          <p:cNvSpPr txBox="1"/>
          <p:nvPr/>
        </p:nvSpPr>
        <p:spPr>
          <a:xfrm>
            <a:off x="1214547" y="1807860"/>
            <a:ext cx="279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Nltk</a:t>
            </a:r>
            <a:r>
              <a:rPr lang="en-US" dirty="0"/>
              <a:t> and 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220355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509A-E0F3-18A4-257A-0BB022E2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Represents Text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0381E-E100-D081-5F3F-C5B535BD1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704" y="2048722"/>
            <a:ext cx="4460901" cy="28687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572692-167F-8AF7-2E61-F47BFB7FDE08}"/>
              </a:ext>
            </a:extLst>
          </p:cNvPr>
          <p:cNvSpPr txBox="1"/>
          <p:nvPr/>
        </p:nvSpPr>
        <p:spPr>
          <a:xfrm>
            <a:off x="1455313" y="1585477"/>
            <a:ext cx="17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50249-0BDA-D174-14AF-A18CE5049DB6}"/>
              </a:ext>
            </a:extLst>
          </p:cNvPr>
          <p:cNvSpPr txBox="1"/>
          <p:nvPr/>
        </p:nvSpPr>
        <p:spPr>
          <a:xfrm>
            <a:off x="8562304" y="150602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NLP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743E3B-64DC-B29B-AA13-116D67A0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988" y="2048722"/>
            <a:ext cx="7102000" cy="3097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15A0F-DBF0-AF0D-9484-8526B3388601}"/>
              </a:ext>
            </a:extLst>
          </p:cNvPr>
          <p:cNvSpPr txBox="1"/>
          <p:nvPr/>
        </p:nvSpPr>
        <p:spPr>
          <a:xfrm>
            <a:off x="553791" y="4976814"/>
            <a:ext cx="28680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2">
                    <a:lumMod val="75000"/>
                  </a:schemeClr>
                </a:solidFill>
              </a:rPr>
              <a:t>https://</a:t>
            </a:r>
            <a:r>
              <a:rPr lang="en-US" sz="500" dirty="0" err="1">
                <a:solidFill>
                  <a:schemeClr val="bg2">
                    <a:lumMod val="75000"/>
                  </a:schemeClr>
                </a:solidFill>
              </a:rPr>
              <a:t>towardsdatascience.com</a:t>
            </a:r>
            <a:r>
              <a:rPr lang="en-US" sz="500" dirty="0">
                <a:solidFill>
                  <a:schemeClr val="bg2">
                    <a:lumMod val="75000"/>
                  </a:schemeClr>
                </a:solidFill>
              </a:rPr>
              <a:t>/computer-vision-image-formation-and-representation-a63e348e16b4</a:t>
            </a:r>
          </a:p>
        </p:txBody>
      </p:sp>
    </p:spTree>
    <p:extLst>
      <p:ext uri="{BB962C8B-B14F-4D97-AF65-F5344CB8AC3E}">
        <p14:creationId xmlns:p14="http://schemas.microsoft.com/office/powerpoint/2010/main" val="64136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7BDA-782E-BEE6-A644-789E6383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Labels to Numerical Representations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CB16E8-2B90-C77A-302D-C9C1A792A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269" y="2017182"/>
            <a:ext cx="9125334" cy="21329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B7457-3972-1AA7-FD5A-4BC5FA9E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507" y="5161310"/>
            <a:ext cx="2730500" cy="927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9718D1-7E6B-36C3-24B6-3A0981C7B070}"/>
              </a:ext>
            </a:extLst>
          </p:cNvPr>
          <p:cNvCxnSpPr/>
          <p:nvPr/>
        </p:nvCxnSpPr>
        <p:spPr>
          <a:xfrm>
            <a:off x="5937757" y="4288675"/>
            <a:ext cx="0" cy="73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3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A563-BD9B-4045-D402-ECC0E865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Vectorize Data: Category prediction by using IMDB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28AA3-56EF-318F-60DB-4749C435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515" y="1383504"/>
            <a:ext cx="8338738" cy="438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1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A8380-0881-5EF8-5651-4EC87F25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Vector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213C6-C45A-17C2-B379-85CA5B721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43" y="1516293"/>
            <a:ext cx="7696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9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71EC-3138-75B8-C2BF-A1B144BF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and Test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EB54-AEF4-A044-BC52-E4D3308E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9034"/>
            <a:ext cx="3235524" cy="208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D1008-D10B-02C6-7BFA-7BF9E894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142" y="1601820"/>
            <a:ext cx="7772400" cy="2467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E33AC-7231-F561-B282-C3EBF35B1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030" y="4486978"/>
            <a:ext cx="35179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48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507</Words>
  <Application>Microsoft Macintosh PowerPoint</Application>
  <PresentationFormat>Widescreen</PresentationFormat>
  <Paragraphs>75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NLP Tutorial A Case Study</vt:lpstr>
      <vt:lpstr>Outline</vt:lpstr>
      <vt:lpstr>Explore Data: Category prediction by using IMDB data </vt:lpstr>
      <vt:lpstr>Preprocess: Category prediction by using IMDB data</vt:lpstr>
      <vt:lpstr>Represents Text Data</vt:lpstr>
      <vt:lpstr>Convert Labels to Numerical Representations</vt:lpstr>
      <vt:lpstr>Vectorize Data: Category prediction by using IMDB data</vt:lpstr>
      <vt:lpstr>Sparse Vector</vt:lpstr>
      <vt:lpstr>Train and Test Performance</vt:lpstr>
      <vt:lpstr>SOTA -&gt; Transformers</vt:lpstr>
      <vt:lpstr>Distilbert</vt:lpstr>
      <vt:lpstr>Fine Tune Distilbert</vt:lpstr>
      <vt:lpstr>Fine Tune Distilbert</vt:lpstr>
      <vt:lpstr>Fine Tune Distilbert</vt:lpstr>
      <vt:lpstr>Tune Distilbert</vt:lpstr>
      <vt:lpstr>Distilbert vs Logistic Regression</vt:lpstr>
      <vt:lpstr>Case 2: Find 5 category </vt:lpstr>
      <vt:lpstr>Preprocessing</vt:lpstr>
      <vt:lpstr>We need mathematical representations</vt:lpstr>
      <vt:lpstr>How can we find Bert Embeddings</vt:lpstr>
      <vt:lpstr>K-Means</vt:lpstr>
      <vt:lpstr>Cluster Examination</vt:lpstr>
      <vt:lpstr>Cluster Examination</vt:lpstr>
      <vt:lpstr>Cluster Examination</vt:lpstr>
      <vt:lpstr>Cluster Examination</vt:lpstr>
      <vt:lpstr>Cluster Examination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Tutorial A Case Study</dc:title>
  <dc:creator>berke dilekoglu</dc:creator>
  <cp:lastModifiedBy>berke dilekoglu</cp:lastModifiedBy>
  <cp:revision>4</cp:revision>
  <dcterms:created xsi:type="dcterms:W3CDTF">2024-05-10T21:18:00Z</dcterms:created>
  <dcterms:modified xsi:type="dcterms:W3CDTF">2024-05-12T22:36:00Z</dcterms:modified>
</cp:coreProperties>
</file>